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B42C-9B2C-4F66-8D58-303785F7AAA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0914-0463-4830-93F6-3DEEC0E0C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8ABC-E154-4E6C-805E-CD8212B48697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1B1A-056B-4B80-ACF4-78F7A3EC2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E114-A27E-49B4-9E7A-1212A42D874A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57FA-6122-4E4F-918F-92772AB1C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63CF-CA7A-411C-AA74-2B96ED754208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FC99-89DE-44B7-B1C8-6DD6A7A72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315A-7E34-471A-B926-60A49C9ED0E4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0063-7736-4DCD-8C4B-266838C3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055D-0E57-4E2E-A575-4974D7E8A72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219D-D0D6-496B-8C27-7D1DEE49E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C94D-BE02-4B3E-94C0-D919330D1AC6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D45FD-72FD-4637-9787-FDD3BBC7A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B5D8-1DA0-443A-906F-E332384E1CF4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799B-D50A-4176-839B-2E2136839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8240-EE9D-476C-B914-50DABB0CAB6F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B320-3020-4F0C-A81E-4C1FEA705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2BF7-4165-4FF1-A4CA-514727EB5740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3425-D6A9-4471-B07C-DD94928EC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B14E-603C-4F32-99BA-876378BC9967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296B-0033-4D25-8ABC-97836BCB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67609F-8454-4DD0-93C4-390E05D22D74}" type="datetimeFigureOut">
              <a:rPr lang="ru-RU"/>
              <a:pPr>
                <a:defRPr/>
              </a:pPr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2B603C-24B3-49A1-BC80-1C46F4ACE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http://www.vseodetyah.com/editorfiles/pershe-veresnyav_rsh_-04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3" y="214290"/>
            <a:ext cx="3929062" cy="457203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ЦЕЛЬ УРОКА: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Познакомиться со стихотворением 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Овсея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Дриза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«Синий дом», понять его идею и смысл, подготовиться к выразительному чтению.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</a:pPr>
            <a:endParaRPr lang="ru-RU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Познакомиться со стихотворением 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Овсея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Дриза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«Осень», понять его идею и смысл, подготовиться к выразительному чтению.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</a:pPr>
            <a:endParaRPr lang="ru-RU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Тема урока: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err="1" smtClean="0">
                <a:solidFill>
                  <a:schemeClr val="tx1"/>
                </a:solidFill>
              </a:rPr>
              <a:t>Овсей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Дриз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«СИНИЙ ДОМ»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3143272" cy="1714512"/>
          </a:xfrm>
        </p:spPr>
        <p:txBody>
          <a:bodyPr/>
          <a:lstStyle/>
          <a:p>
            <a:pPr algn="l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ЗАДАЧИ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1. познакомиться с  интересными фактами из жизни </a:t>
            </a:r>
            <a:r>
              <a:rPr lang="ru-RU" sz="2000" dirty="0" err="1" smtClean="0">
                <a:solidFill>
                  <a:schemeClr val="tx1"/>
                </a:solidFill>
              </a:rPr>
              <a:t>Овсея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Дриза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прослушать стихотворение и определить его  </a:t>
            </a:r>
            <a:r>
              <a:rPr lang="ru-RU" sz="2000" dirty="0" smtClean="0">
                <a:solidFill>
                  <a:schemeClr val="tx1"/>
                </a:solidFill>
              </a:rPr>
              <a:t>идею,  настроение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проанализировать стихотворение (рассмотреть знаки препинания)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4. </a:t>
            </a:r>
            <a:r>
              <a:rPr lang="ru-RU" sz="2000" dirty="0" smtClean="0">
                <a:solidFill>
                  <a:schemeClr val="tx1"/>
                </a:solidFill>
              </a:rPr>
              <a:t>подготовиться к выразительному чтению стихотворения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0" y="1214438"/>
            <a:ext cx="2928938" cy="2500312"/>
          </a:xfrm>
        </p:spPr>
        <p:txBody>
          <a:bodyPr/>
          <a:lstStyle/>
          <a:p>
            <a:pPr algn="l"/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4101" name="Picture 5" descr="http://im3-tub-ru.yandex.net/i?id=865c9a49e7dfe0ed308d7851e70a4657-3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00108"/>
            <a:ext cx="2348874" cy="345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Еврейскому поэту </a:t>
            </a:r>
            <a:r>
              <a:rPr lang="ru-RU" sz="1600" dirty="0" err="1" smtClean="0"/>
              <a:t>Овсею</a:t>
            </a:r>
            <a:r>
              <a:rPr lang="ru-RU" sz="1600" dirty="0" smtClean="0"/>
              <a:t> </a:t>
            </a:r>
            <a:r>
              <a:rPr lang="ru-RU" sz="1600" dirty="0" err="1" smtClean="0"/>
              <a:t>Овсеевичу</a:t>
            </a:r>
            <a:r>
              <a:rPr lang="ru-RU" sz="1600" dirty="0" smtClean="0"/>
              <a:t> </a:t>
            </a:r>
            <a:r>
              <a:rPr lang="ru-RU" sz="1600" dirty="0" err="1" smtClean="0"/>
              <a:t>Дризу</a:t>
            </a:r>
            <a:r>
              <a:rPr lang="ru-RU" sz="1600" dirty="0" smtClean="0"/>
              <a:t> (1908 — 1971) исполнилось бы ныне 103 года</a:t>
            </a:r>
            <a:endParaRPr lang="ru-RU" sz="1600" b="1" u="sng" dirty="0" smtClean="0"/>
          </a:p>
        </p:txBody>
      </p:sp>
      <p:sp>
        <p:nvSpPr>
          <p:cNvPr id="5123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071677"/>
            <a:ext cx="3471863" cy="2357455"/>
          </a:xfrm>
        </p:spPr>
        <p:txBody>
          <a:bodyPr/>
          <a:lstStyle/>
          <a:p>
            <a:pPr algn="ctr" eaLnBrk="1" hangingPunct="1">
              <a:buNone/>
            </a:pPr>
            <a:endParaRPr lang="ru-RU" sz="2000" b="1" u="sng" dirty="0" smtClean="0"/>
          </a:p>
        </p:txBody>
      </p:sp>
      <p:sp>
        <p:nvSpPr>
          <p:cNvPr id="5124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500562" cy="44831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После 14 лет армейской службы приехал в Москву.</a:t>
            </a:r>
          </a:p>
          <a:p>
            <a:pPr algn="ctr" eaLnBrk="1" hangingPunct="1">
              <a:buNone/>
            </a:pPr>
            <a:endParaRPr lang="ru-RU" sz="2000" dirty="0" smtClean="0"/>
          </a:p>
          <a:p>
            <a:pPr algn="ctr" eaLnBrk="1" hangingPunct="1">
              <a:buNone/>
            </a:pPr>
            <a:r>
              <a:rPr lang="ru-RU" sz="2000" dirty="0" smtClean="0"/>
              <a:t>Бросил писать, ушел в маляры, стал каменотесом .</a:t>
            </a:r>
          </a:p>
          <a:p>
            <a:pPr algn="ctr" eaLnBrk="1" hangingPunct="1">
              <a:buNone/>
            </a:pPr>
            <a:endParaRPr lang="ru-RU" sz="2000" dirty="0" smtClean="0"/>
          </a:p>
          <a:p>
            <a:pPr algn="ctr" eaLnBrk="1" hangingPunct="1">
              <a:buNone/>
            </a:pPr>
            <a:r>
              <a:rPr lang="ru-RU" sz="2000" dirty="0" smtClean="0"/>
              <a:t>Его стихи высоко ценили как простые читатели, так и известные мастера русского стихосложения. </a:t>
            </a:r>
          </a:p>
          <a:p>
            <a:pPr algn="ctr" eaLnBrk="1" hangingPunct="1">
              <a:buNone/>
            </a:pPr>
            <a:endParaRPr lang="ru-RU" sz="2000" b="1" u="sng" dirty="0" smtClean="0"/>
          </a:p>
          <a:p>
            <a:pPr algn="ctr" eaLnBrk="1" hangingPunct="1">
              <a:buFont typeface="Arial" charset="0"/>
              <a:buNone/>
            </a:pPr>
            <a:endParaRPr lang="ru-RU" sz="2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3543300" cy="1500188"/>
          </a:xfrm>
        </p:spPr>
        <p:txBody>
          <a:bodyPr/>
          <a:lstStyle/>
          <a:p>
            <a:pPr eaLnBrk="1" hangingPunct="1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Признание, широкая известность пришли к </a:t>
            </a:r>
            <a:r>
              <a:rPr lang="ru-RU" sz="2000" dirty="0" err="1" smtClean="0"/>
              <a:t>Овсею</a:t>
            </a:r>
            <a:r>
              <a:rPr lang="ru-RU" sz="2000" dirty="0" smtClean="0"/>
              <a:t> </a:t>
            </a:r>
            <a:r>
              <a:rPr lang="ru-RU" sz="2000" dirty="0" err="1" smtClean="0"/>
              <a:t>Дризу</a:t>
            </a:r>
            <a:r>
              <a:rPr lang="ru-RU" sz="2000" dirty="0" smtClean="0"/>
              <a:t> на шестом десятке жизни. С начала 60-х годов его книги на идише и в переводе на русский выходят миллионными тиражами. На его тексты композиторы охотно писали музыку. По его пьесам снимали мультфильмы.</a:t>
            </a:r>
            <a:endParaRPr lang="ru-RU" sz="2000" b="1" dirty="0" smtClean="0"/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3929063" cy="392909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3200" b="1" u="sng" dirty="0" smtClean="0"/>
          </a:p>
          <a:p>
            <a:pPr algn="ctr" eaLnBrk="1" hangingPunct="1">
              <a:buFont typeface="Arial" charset="0"/>
              <a:buNone/>
            </a:pPr>
            <a:endParaRPr lang="ru-RU" sz="3200" b="1" u="sng" dirty="0" smtClean="0"/>
          </a:p>
          <a:p>
            <a:pPr algn="ctr" eaLnBrk="1" hangingPunct="1">
              <a:buFont typeface="Arial" charset="0"/>
              <a:buNone/>
            </a:pPr>
            <a:endParaRPr lang="ru-RU" sz="3200" b="1" dirty="0" smtClean="0"/>
          </a:p>
          <a:p>
            <a:pPr algn="ctr" eaLnBrk="1" hangingPunct="1">
              <a:buFont typeface="Arial" charset="0"/>
              <a:buNone/>
            </a:pPr>
            <a:endParaRPr lang="ru-RU" sz="3200" b="1" u="sng" dirty="0" smtClean="0"/>
          </a:p>
        </p:txBody>
      </p:sp>
      <p:pic>
        <p:nvPicPr>
          <p:cNvPr id="6150" name="Picture 6" descr="Весёлый колобок 9 (2010) Скачать книг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5725" y="0"/>
            <a:ext cx="4475987" cy="626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3543300" cy="1500188"/>
          </a:xfrm>
        </p:spPr>
        <p:txBody>
          <a:bodyPr/>
          <a:lstStyle/>
          <a:p>
            <a:pPr eaLnBrk="1" hangingPunct="1"/>
            <a:endParaRPr lang="ru-RU" sz="2800" b="1" dirty="0" smtClean="0"/>
          </a:p>
        </p:txBody>
      </p:sp>
      <p:pic>
        <p:nvPicPr>
          <p:cNvPr id="7174" name="Picture 6" descr="Новость в узелк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628" y="1071546"/>
            <a:ext cx="3571900" cy="4572032"/>
          </a:xfrm>
          <a:prstGeom prst="rect">
            <a:avLst/>
          </a:prstGeom>
          <a:noFill/>
        </p:spPr>
      </p:pic>
      <p:pic>
        <p:nvPicPr>
          <p:cNvPr id="7176" name="Picture 8" descr="Сказочный садовник &quot; Puzkarapuz.org скачать для детей и родителей развивающие обучающие мультфильмы фильмы игры книги журналы 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32"/>
            <a:ext cx="4117635" cy="537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785794"/>
            <a:ext cx="3543300" cy="4214841"/>
          </a:xfrm>
        </p:spPr>
        <p:txBody>
          <a:bodyPr/>
          <a:lstStyle/>
          <a:p>
            <a:pPr eaLnBrk="1" hangingPunct="1"/>
            <a:r>
              <a:rPr lang="ru-RU" sz="3200" b="1" u="sng" dirty="0" smtClean="0"/>
              <a:t>РАБОТА В ПАРАХ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u="sng" dirty="0" smtClean="0"/>
              <a:t>1 задание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Прочитайте первую часть стихотворения, рассмотрите знаки препинания, определите настроение.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 flipV="1">
            <a:off x="1143000" y="6126162"/>
            <a:ext cx="2714625" cy="30323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4857750" y="1357298"/>
            <a:ext cx="3900488" cy="495460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b="1" i="1" dirty="0" smtClean="0">
              <a:latin typeface="Arial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2400" b="1" u="sng" dirty="0" smtClean="0"/>
              <a:t>2. задание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Прочитайте первую часть стихотворения, рассмотрите знаки препинания, определите настроение.</a:t>
            </a:r>
            <a:endParaRPr lang="ru-RU" sz="2400" b="1" i="1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latin typeface="Arial" charset="0"/>
                <a:cs typeface="Times New Roman" pitchFamily="18" charset="0"/>
              </a:rPr>
              <a:t>    </a:t>
            </a:r>
            <a:r>
              <a:rPr lang="ru-RU" sz="1000" dirty="0" smtClean="0">
                <a:latin typeface="Arial" charset="0"/>
              </a:rPr>
              <a:t> </a:t>
            </a:r>
            <a:endParaRPr lang="ru-RU" sz="24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0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8197" name="Заголовок 1"/>
          <p:cNvSpPr txBox="1">
            <a:spLocks/>
          </p:cNvSpPr>
          <p:nvPr/>
        </p:nvSpPr>
        <p:spPr bwMode="auto">
          <a:xfrm>
            <a:off x="5214938" y="357188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dirty="0"/>
          </a:p>
        </p:txBody>
      </p:sp>
      <p:pic>
        <p:nvPicPr>
          <p:cNvPr id="8198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643563"/>
            <a:ext cx="1000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2786063"/>
            <a:ext cx="9286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C:\Documents and Settings\User\Рабочий стол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5851525"/>
            <a:ext cx="928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928670"/>
            <a:ext cx="3543300" cy="4071965"/>
          </a:xfrm>
        </p:spPr>
        <p:txBody>
          <a:bodyPr/>
          <a:lstStyle/>
          <a:p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800" b="1" i="1" u="sng" dirty="0" smtClean="0"/>
              <a:t>Алгоритм   работы в парах.</a:t>
            </a:r>
            <a:r>
              <a:rPr lang="ru-RU" sz="2800" dirty="0" smtClean="0"/>
              <a:t>                         </a:t>
            </a:r>
            <a:br>
              <a:rPr lang="ru-RU" sz="2800" dirty="0" smtClean="0"/>
            </a:br>
            <a:r>
              <a:rPr lang="ru-RU" sz="2800" dirty="0" smtClean="0"/>
              <a:t>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1. Прочитай задание, подумай и подготовь ответ.</a:t>
            </a:r>
            <a:br>
              <a:rPr lang="ru-RU" sz="2400" b="1" dirty="0" smtClean="0"/>
            </a:br>
            <a:r>
              <a:rPr lang="ru-RU" sz="2400" b="1" dirty="0" smtClean="0"/>
              <a:t>2. Обсуди (обменяйтесь мнениями) с соседом по парте.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3. Сформулируйте ответ, выберите отвечающего.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4. Оцените работу вашей пары.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 flipV="1">
            <a:off x="1143000" y="6126162"/>
            <a:ext cx="2714625" cy="30323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357166"/>
            <a:ext cx="4286280" cy="5429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b="1" i="1" dirty="0" smtClean="0">
              <a:latin typeface="Arial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Критерии оценки работы пары:</a:t>
            </a:r>
          </a:p>
          <a:p>
            <a:pPr marL="0" lvl="0" indent="0">
              <a:spcBef>
                <a:spcPct val="0"/>
              </a:spcBef>
              <a:buNone/>
              <a:tabLst>
                <a:tab pos="457200" algn="l"/>
              </a:tabLst>
            </a:pPr>
            <a:endParaRPr lang="ru-RU" sz="2400" dirty="0" smtClean="0">
              <a:latin typeface="Arial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Удалось ли прийти к общему мнению</a:t>
            </a:r>
            <a:endParaRPr lang="ru-RU" sz="2400" dirty="0" smtClean="0">
              <a:latin typeface="Arial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Сумели ли договориться о совместных действиях</a:t>
            </a:r>
            <a:endParaRPr lang="ru-RU" sz="2400" dirty="0" smtClean="0">
              <a:latin typeface="Arial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Смогли ли самостоятельно распределить роли (работу).</a:t>
            </a:r>
            <a:endParaRPr lang="ru-RU" sz="2400" dirty="0" smtClean="0">
              <a:latin typeface="Arial" pitchFamily="34" charset="0"/>
            </a:endParaRPr>
          </a:p>
          <a:p>
            <a:pPr algn="ctr" eaLnBrk="1" hangingPunct="1">
              <a:buNone/>
            </a:pPr>
            <a:endParaRPr lang="ru-RU" sz="24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0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8197" name="Заголовок 1"/>
          <p:cNvSpPr txBox="1">
            <a:spLocks/>
          </p:cNvSpPr>
          <p:nvPr/>
        </p:nvSpPr>
        <p:spPr bwMode="auto">
          <a:xfrm>
            <a:off x="5214938" y="357188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dirty="0"/>
          </a:p>
        </p:txBody>
      </p:sp>
      <p:pic>
        <p:nvPicPr>
          <p:cNvPr id="8199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2786063"/>
            <a:ext cx="9286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DataLife Engine Версия для печати Детишки для оформления раб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1685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Режим работы школы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072198" y="5000636"/>
            <a:ext cx="149542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428604"/>
            <a:ext cx="3543300" cy="4572031"/>
          </a:xfrm>
        </p:spPr>
        <p:txBody>
          <a:bodyPr/>
          <a:lstStyle/>
          <a:p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3600" b="1" i="1" u="sng" dirty="0" smtClean="0"/>
              <a:t>Продолжите </a:t>
            </a: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3600" b="1" dirty="0" smtClean="0"/>
              <a:t>Мне было интересно…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3600" b="1" dirty="0" smtClean="0"/>
              <a:t>Мне захотелось…</a:t>
            </a:r>
            <a:br>
              <a:rPr lang="ru-RU" sz="36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 flipV="1">
            <a:off x="1143000" y="6126162"/>
            <a:ext cx="2714625" cy="30323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357166"/>
            <a:ext cx="4286280" cy="5429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b="1" i="1" dirty="0" smtClean="0">
              <a:latin typeface="Arial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sz="24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ru-RU" sz="3600" b="1" dirty="0" smtClean="0"/>
              <a:t>Теперь я умею….</a:t>
            </a:r>
            <a:br>
              <a:rPr lang="ru-RU" sz="36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3600" b="1" dirty="0" smtClean="0"/>
              <a:t>Настроение у меня….</a:t>
            </a:r>
            <a:endParaRPr lang="ru-RU" sz="3600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3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8197" name="Заголовок 1"/>
          <p:cNvSpPr txBox="1">
            <a:spLocks/>
          </p:cNvSpPr>
          <p:nvPr/>
        </p:nvSpPr>
        <p:spPr bwMode="auto">
          <a:xfrm>
            <a:off x="5214938" y="357188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b="1" i="1" dirty="0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800" dirty="0"/>
          </a:p>
        </p:txBody>
      </p:sp>
      <p:pic>
        <p:nvPicPr>
          <p:cNvPr id="8199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2786063"/>
            <a:ext cx="9286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ОТКРЫТАЯ КНИГА</Template>
  <TotalTime>141</TotalTime>
  <Words>98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 ОТКРЫТАЯ КНИГА</vt:lpstr>
      <vt:lpstr>Тема урока: Овсей Дриз «СИНИЙ ДОМ»</vt:lpstr>
      <vt:lpstr>         ЗАДАЧИ: 1. познакомиться с  интересными фактами из жизни Овсея Дриза; 2. прослушать стихотворение и определить его  идею,  настроение. 3. проанализировать стихотворение (рассмотреть знаки препинания) 4. подготовиться к выразительному чтению стихотворения</vt:lpstr>
      <vt:lpstr>      Еврейскому поэту Овсею Овсеевичу Дризу (1908 — 1971) исполнилось бы ныне 103 года</vt:lpstr>
      <vt:lpstr>              Признание, широкая известность пришли к Овсею Дризу на шестом десятке жизни. С начала 60-х годов его книги на идише и в переводе на русский выходят миллионными тиражами. На его тексты композиторы охотно писали музыку. По его пьесам снимали мультфильмы.</vt:lpstr>
      <vt:lpstr>Слайд 5</vt:lpstr>
      <vt:lpstr>РАБОТА В ПАРАХ    1 задание Прочитайте первую часть стихотворения, рассмотрите знаки препинания, определите настроение.    </vt:lpstr>
      <vt:lpstr>     Алгоритм   работы в парах.                                                          1. Прочитай задание, подумай и подготовь ответ. 2. Обсуди (обменяйтесь мнениями) с соседом по парте. 3. Сформулируйте ответ, выберите отвечающего. 4. Оцените работу вашей пары.     </vt:lpstr>
      <vt:lpstr>     Продолжите    Мне было интересно…    Мне захотелось…  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гарант</cp:lastModifiedBy>
  <cp:revision>17</cp:revision>
  <dcterms:created xsi:type="dcterms:W3CDTF">2011-07-26T07:05:49Z</dcterms:created>
  <dcterms:modified xsi:type="dcterms:W3CDTF">2015-02-09T19:20:11Z</dcterms:modified>
</cp:coreProperties>
</file>